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4" r:id="rId6"/>
    <p:sldId id="259" r:id="rId7"/>
    <p:sldId id="260" r:id="rId8"/>
    <p:sldId id="262" r:id="rId9"/>
    <p:sldId id="261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FEBFE1-4020-42CB-B3A0-B05B398682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B0817B-16E9-49CC-8D6A-BC2CA37F17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E46EF3-24B0-4EEE-9C8C-11D78467DA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7F8F4E-65D6-47DF-A29A-751DC7205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981A51-53C3-4C0A-9AD0-64DF8DFBA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3821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ED76E3-4143-48C8-9ADB-6121674B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93433A-3AF6-4BA4-B67A-E18231DF88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736E32-468B-4955-BADE-E5F8A1E9E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1852D9-3A7F-455A-B823-CAAAE1E29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EF3C6A-B97A-43C5-B031-FFA8933ED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9167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19F6C7D-7739-414C-A5E5-4D83D5F50EB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6DBD24A-0A78-47D7-A916-039281669F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3046A0A-87CA-4E77-AD5E-FA4D869C6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2190FFE-5AE3-4E6F-A51D-3C49E9113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2FDCA7-B38B-4A7E-A151-B05B5C681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1071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E33F1E9-111A-445C-BA78-CB3E0EDC1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140400-22DB-49DE-9E7E-888EB553CD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9579DA-18D1-4192-8F5A-18006717C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A51AEF-17E6-4EA1-8F9D-FB3A3B294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F59EAE-6ABC-4C3B-9231-A5729089F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000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586783-44DF-4D44-AC28-D085B0A82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E43677-59F9-426B-82B4-15C2F2CCC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CE6B17-14D2-4B2F-A995-598246ADB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28AD7B-8FD2-4652-8A37-B9F97A4D3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F711554-0F66-43DA-9939-2F08BDC9B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2861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27DC2C-665B-4773-8BA8-3E232DC9C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6783D9-36DC-4E75-961E-5135A36942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6F37D8-D2C4-421D-A00B-38DB5A58F6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7396B7-305B-4C77-B957-F7CDD2347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D37AD2C-4621-46BB-86EB-056A92E06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A50F21-540A-4827-87F9-38FEBB78C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1780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0DDA7C-F4D4-42BC-8523-686416F40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566089-C161-4740-9DAD-A3F3D6071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94C3DF-042D-43C3-B38F-DF0D88F219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7C22738-8D61-4CBC-87FE-9A2E21A4E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07FB5C3-785E-4978-869C-74A8EDE1C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744A1E5-3356-46D9-9314-065AB3CE2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72935C1C-2850-4331-9AE9-CCF8CF6CA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E24193F-B2E3-420C-A3F7-AA5324AA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8597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E3D28D-A8EA-4F30-811F-BC4CF5C0B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98B4EFC-D9CE-43F1-A095-4E7AEF4B4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DE2E56F-328E-43B2-B39F-5FE7E71E4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338DF3-4EC3-4EEC-B138-C92085857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932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AD86FFF-126C-4E62-9036-D67D5E89F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E7E16A-BFD7-4BAD-BCA6-87124A1FE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63F6E9A-BDB5-48C9-858F-8DACC3EF7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312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0AC526-729C-4E8B-B482-059C9822B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253AF4-203B-4C1A-A172-5F3E8D1668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2956E0C-61FC-4D74-B5CE-578057723D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CC8E09-FD91-4F37-89C9-99E981169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754BE5-1516-4717-A304-BB50EC8F8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992F01-7319-4694-8F4D-4D5602408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90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BEA9C4-3C0F-460B-95FC-EFAFEB0AB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0B06A9D-21CC-476C-9457-8F4B98B5DB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3AE591-4E03-435C-8D84-EA970FAD1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FB1720-56E0-4EF4-8FCD-D14760726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3624A10-7881-4B4A-83BE-312780BF3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538A4F-F635-4F54-A7B8-B9E55A975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762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9058A84-39F5-4F65-9685-86F9CBF13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8370BF-FEA7-48CC-B113-43F20699D8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93E855-F25F-4A07-B638-DB21AA84C2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348E5D-DDB1-471A-BD7B-228B0484CF5E}" type="datetimeFigureOut">
              <a:rPr lang="ko-KR" altLang="en-US" smtClean="0"/>
              <a:t>2022-11-26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BF2B89D-0D95-47C8-801A-9FA2FACB57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BE813B-55BD-4661-8B39-223A417514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E11DA6-986A-43DB-ABCC-982CF69A054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9785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53F037D-7C3F-4212-9F88-3EDBA9FF0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6418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C38CA157-E5D1-4A71-889A-0D77EB513C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019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37A1D9E6-417E-4269-8C92-9CA6D8E6F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984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2519466-DBC8-4A56-895E-2EA2F6F7D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7932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48C625A-534A-4623-AC36-04D1D903A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078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B25AA2A-0C68-4507-ADA2-A0E98ADB76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440" y="521953"/>
            <a:ext cx="10433840" cy="5869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88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07E41387-7885-42E1-9A4F-234580EC21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29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88361F0-98C1-4995-9317-2785FFF2CB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3185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6C62D3E-1AF3-4831-9DE8-3E7A9CD921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6899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0</Words>
  <Application>Microsoft Office PowerPoint</Application>
  <PresentationFormat>와이드스크린</PresentationFormat>
  <Paragraphs>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SBAuser</dc:creator>
  <cp:lastModifiedBy>SBAuser</cp:lastModifiedBy>
  <cp:revision>8</cp:revision>
  <dcterms:created xsi:type="dcterms:W3CDTF">2022-11-26T02:37:42Z</dcterms:created>
  <dcterms:modified xsi:type="dcterms:W3CDTF">2022-11-26T08:50:21Z</dcterms:modified>
</cp:coreProperties>
</file>

<file path=docProps/thumbnail.jpeg>
</file>